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4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hr-H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r-HR" sz="1800" b="0" strike="noStrike" spc="-1">
                <a:latin typeface="Arial"/>
              </a:rPr>
              <a:t>Kliknite za uređivanje formata teksta naslova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1800" b="0" strike="noStrike" spc="-1"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800" b="0" strike="noStrike" spc="-1"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hr-HR" sz="1800" b="0" strike="noStrike" spc="-1">
                <a:latin typeface="Arial"/>
              </a:rPr>
              <a:t>Kliknite za uređivanje formata teksta naslova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hr-HR" sz="4400" b="0" strike="noStrike" spc="-1">
                <a:latin typeface="Arial"/>
              </a:rPr>
              <a:t>Kliknite za uređivanje formata teksta naslova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3200" b="0" strike="noStrike" spc="-1">
                <a:latin typeface="Arial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800" b="0" strike="noStrike" spc="-1">
                <a:latin typeface="Arial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400" b="0" strike="noStrike" spc="-1">
                <a:latin typeface="Arial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b="0" strike="noStrike" spc="-1">
                <a:latin typeface="Arial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2000" b="0" strike="noStrike" spc="-1">
                <a:latin typeface="Arial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40000" y="564120"/>
            <a:ext cx="9071280" cy="3755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br>
              <a:rPr dirty="0"/>
            </a:br>
            <a:br>
              <a:rPr dirty="0"/>
            </a:br>
            <a:r>
              <a:rPr lang="hr-HR" sz="3200" b="1" strike="noStrike" spc="-1" dirty="0">
                <a:solidFill>
                  <a:srgbClr val="2A6099"/>
                </a:solidFill>
                <a:latin typeface="Arial"/>
              </a:rPr>
              <a:t>Putovima kulturne baštine Općine Stankovci: </a:t>
            </a:r>
            <a:br>
              <a:rPr dirty="0"/>
            </a:br>
            <a:r>
              <a:rPr lang="hr-HR" sz="3200" b="0" strike="noStrike" spc="-1" dirty="0">
                <a:solidFill>
                  <a:srgbClr val="2A6099"/>
                </a:solidFill>
                <a:latin typeface="Arial"/>
              </a:rPr>
              <a:t>izlet na Kulu Budak i vidikovac Kamenjak</a:t>
            </a:r>
            <a:br>
              <a:rPr dirty="0"/>
            </a:br>
            <a:br>
              <a:rPr dirty="0"/>
            </a:br>
            <a:r>
              <a:rPr lang="hr-HR" sz="2400" b="0" i="1" strike="noStrike" spc="-1" dirty="0">
                <a:solidFill>
                  <a:srgbClr val="2A6099"/>
                </a:solidFill>
                <a:latin typeface="Arial"/>
              </a:rPr>
              <a:t>”Dječji vrtić Stankovci”</a:t>
            </a:r>
            <a:br>
              <a:rPr dirty="0"/>
            </a:br>
            <a:br>
              <a:rPr dirty="0"/>
            </a:br>
            <a:r>
              <a:rPr lang="hr-HR" sz="2400" b="0" i="1" strike="noStrike" spc="-1" dirty="0">
                <a:solidFill>
                  <a:srgbClr val="2A6099"/>
                </a:solidFill>
                <a:latin typeface="Arial"/>
              </a:rPr>
              <a:t>9.travnja 2026. </a:t>
            </a:r>
            <a:br>
              <a:rPr dirty="0"/>
            </a:br>
            <a:endParaRPr lang="hr-HR" sz="2400" b="0" strike="noStrike" spc="-1" dirty="0">
              <a:latin typeface="Arial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B41A175-0353-E221-2321-72ED712C5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575" y="3992880"/>
            <a:ext cx="1306374" cy="14722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/>
          </p:nvPr>
        </p:nvSpPr>
        <p:spPr>
          <a:xfrm>
            <a:off x="3154680" y="630910"/>
            <a:ext cx="4175640" cy="65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08000" indent="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None/>
            </a:pPr>
            <a:r>
              <a:rPr lang="hr-HR" sz="3200" b="1" strike="noStrike" spc="-1" dirty="0">
                <a:solidFill>
                  <a:srgbClr val="2A6099"/>
                </a:solidFill>
                <a:latin typeface="Arial"/>
              </a:rPr>
              <a:t>Do nove avanture!</a:t>
            </a:r>
            <a:endParaRPr lang="hr-HR" sz="3200" b="0" strike="noStrike" spc="-1" dirty="0">
              <a:latin typeface="Arial"/>
            </a:endParaRPr>
          </a:p>
        </p:txBody>
      </p:sp>
      <p:pic>
        <p:nvPicPr>
          <p:cNvPr id="138" name="Slika 137"/>
          <p:cNvPicPr/>
          <p:nvPr/>
        </p:nvPicPr>
        <p:blipFill>
          <a:blip r:embed="rId2"/>
          <a:stretch/>
        </p:blipFill>
        <p:spPr>
          <a:xfrm>
            <a:off x="2385360" y="1268280"/>
            <a:ext cx="5714280" cy="3771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ravokutnik 114"/>
          <p:cNvSpPr/>
          <p:nvPr/>
        </p:nvSpPr>
        <p:spPr>
          <a:xfrm>
            <a:off x="4860000" y="670680"/>
            <a:ext cx="359640" cy="3796560"/>
          </a:xfrm>
          <a:prstGeom prst="rect">
            <a:avLst/>
          </a:prstGeom>
          <a:noFill/>
          <a:ln w="0">
            <a:noFill/>
          </a:ln>
          <a:effectLst>
            <a:outerShdw dist="101823" dir="2700000" rotWithShape="0">
              <a:srgbClr val="B2B2B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K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U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L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A 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B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U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D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A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K</a:t>
            </a:r>
            <a:endParaRPr lang="hr-HR" sz="2400" b="0" strike="noStrike" spc="-1">
              <a:latin typeface="Arial"/>
            </a:endParaRPr>
          </a:p>
        </p:txBody>
      </p:sp>
      <p:pic>
        <p:nvPicPr>
          <p:cNvPr id="116" name="Slika 115"/>
          <p:cNvPicPr/>
          <p:nvPr/>
        </p:nvPicPr>
        <p:blipFill>
          <a:blip r:embed="rId2"/>
          <a:stretch/>
        </p:blipFill>
        <p:spPr>
          <a:xfrm>
            <a:off x="0" y="0"/>
            <a:ext cx="4229640" cy="5669640"/>
          </a:xfrm>
          <a:prstGeom prst="rect">
            <a:avLst/>
          </a:prstGeom>
          <a:ln w="0">
            <a:noFill/>
          </a:ln>
        </p:spPr>
      </p:pic>
      <p:pic>
        <p:nvPicPr>
          <p:cNvPr id="117" name="Slika 116"/>
          <p:cNvPicPr/>
          <p:nvPr/>
        </p:nvPicPr>
        <p:blipFill>
          <a:blip r:embed="rId3"/>
          <a:stretch/>
        </p:blipFill>
        <p:spPr>
          <a:xfrm>
            <a:off x="5828400" y="360"/>
            <a:ext cx="4252320" cy="567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lika 117"/>
          <p:cNvPicPr/>
          <p:nvPr/>
        </p:nvPicPr>
        <p:blipFill>
          <a:blip r:embed="rId2"/>
          <a:stretch/>
        </p:blipFill>
        <p:spPr>
          <a:xfrm>
            <a:off x="360000" y="1750320"/>
            <a:ext cx="5287320" cy="3829320"/>
          </a:xfrm>
          <a:prstGeom prst="rect">
            <a:avLst/>
          </a:prstGeom>
          <a:ln w="0">
            <a:noFill/>
          </a:ln>
        </p:spPr>
      </p:pic>
      <p:sp>
        <p:nvSpPr>
          <p:cNvPr id="119" name="Pravokutnik 118"/>
          <p:cNvSpPr/>
          <p:nvPr/>
        </p:nvSpPr>
        <p:spPr>
          <a:xfrm>
            <a:off x="720000" y="360000"/>
            <a:ext cx="4139640" cy="121860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  <a:effectLst>
            <a:outerShdw dist="101823" dir="2700000" rotWithShape="0">
              <a:srgbClr val="B2B2B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r-HR" sz="1600" b="1" strike="noStrike" spc="-1">
                <a:latin typeface="Times New Roman"/>
              </a:rPr>
              <a:t>Naš izlet započeo je penjanjem na brdo do Kule Budak u Stankovcima, gdje smo kroz veselo razgledavanje naučili zanimljive stvari o prošlosti i važnosti očuvanja kulturne baštine.</a:t>
            </a:r>
            <a:endParaRPr lang="hr-HR" sz="1600" b="0" strike="noStrike" spc="-1">
              <a:latin typeface="Arial"/>
            </a:endParaRPr>
          </a:p>
        </p:txBody>
      </p:sp>
      <p:pic>
        <p:nvPicPr>
          <p:cNvPr id="120" name="Slika 119"/>
          <p:cNvPicPr/>
          <p:nvPr/>
        </p:nvPicPr>
        <p:blipFill>
          <a:blip r:embed="rId3"/>
          <a:stretch/>
        </p:blipFill>
        <p:spPr>
          <a:xfrm>
            <a:off x="5940000" y="360000"/>
            <a:ext cx="3915000" cy="521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lika 120"/>
          <p:cNvPicPr/>
          <p:nvPr/>
        </p:nvPicPr>
        <p:blipFill>
          <a:blip r:embed="rId2"/>
          <a:stretch/>
        </p:blipFill>
        <p:spPr>
          <a:xfrm>
            <a:off x="1313280" y="6840"/>
            <a:ext cx="7549920" cy="5662800"/>
          </a:xfrm>
          <a:prstGeom prst="rect">
            <a:avLst/>
          </a:prstGeom>
          <a:ln w="0">
            <a:noFill/>
          </a:ln>
        </p:spPr>
      </p:pic>
      <p:sp>
        <p:nvSpPr>
          <p:cNvPr id="122" name="Pravokutnik 121"/>
          <p:cNvSpPr/>
          <p:nvPr/>
        </p:nvSpPr>
        <p:spPr>
          <a:xfrm>
            <a:off x="360000" y="1080000"/>
            <a:ext cx="719640" cy="3122640"/>
          </a:xfrm>
          <a:prstGeom prst="rect">
            <a:avLst/>
          </a:prstGeom>
          <a:noFill/>
          <a:ln w="0">
            <a:noFill/>
          </a:ln>
          <a:effectLst>
            <a:outerShdw dist="101823" dir="2700000" rotWithShape="0">
              <a:srgbClr val="B2B2B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V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I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D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I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K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O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V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A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C</a:t>
            </a:r>
            <a:endParaRPr lang="hr-HR" sz="2400" b="0" strike="noStrike" spc="-1">
              <a:latin typeface="Arial"/>
            </a:endParaRPr>
          </a:p>
        </p:txBody>
      </p:sp>
      <p:sp>
        <p:nvSpPr>
          <p:cNvPr id="123" name="Pravokutnik 122"/>
          <p:cNvSpPr/>
          <p:nvPr/>
        </p:nvSpPr>
        <p:spPr>
          <a:xfrm>
            <a:off x="9180000" y="1440000"/>
            <a:ext cx="719640" cy="2927520"/>
          </a:xfrm>
          <a:prstGeom prst="rect">
            <a:avLst/>
          </a:prstGeom>
          <a:noFill/>
          <a:ln w="0">
            <a:noFill/>
          </a:ln>
          <a:effectLst>
            <a:outerShdw dist="101823" dir="2700000" rotWithShape="0">
              <a:srgbClr val="B2B2B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K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A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M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E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NJ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A</a:t>
            </a:r>
            <a:endParaRPr lang="hr-H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2400" b="1" strike="noStrike" spc="-1">
                <a:latin typeface="Times New Roman"/>
              </a:rPr>
              <a:t>K</a:t>
            </a:r>
            <a:endParaRPr lang="hr-HR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lika 123"/>
          <p:cNvPicPr/>
          <p:nvPr/>
        </p:nvPicPr>
        <p:blipFill>
          <a:blip r:embed="rId2"/>
          <a:stretch/>
        </p:blipFill>
        <p:spPr>
          <a:xfrm>
            <a:off x="4619880" y="1620000"/>
            <a:ext cx="5279760" cy="3959640"/>
          </a:xfrm>
          <a:prstGeom prst="rect">
            <a:avLst/>
          </a:prstGeom>
          <a:ln w="0">
            <a:noFill/>
          </a:ln>
        </p:spPr>
      </p:pic>
      <p:sp>
        <p:nvSpPr>
          <p:cNvPr id="125" name="Pravokutnik 124"/>
          <p:cNvSpPr/>
          <p:nvPr/>
        </p:nvSpPr>
        <p:spPr>
          <a:xfrm>
            <a:off x="4860000" y="360000"/>
            <a:ext cx="4319640" cy="93096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  <a:effectLst>
            <a:outerShdw dist="101823" dir="2700000" rotWithShape="0">
              <a:srgbClr val="B2B2B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r-HR" sz="1500" b="1" strike="noStrike" spc="-1">
                <a:latin typeface="Times New Roman"/>
              </a:rPr>
              <a:t>Nakon toga uputili smo se na vidikovac Kamenjak, gdje su djeca imala priliku za slobodne aktivnosti poput trčanja, igre i uživanja u obroku na svježem zraku.</a:t>
            </a:r>
            <a:endParaRPr lang="hr-HR" sz="1500" b="0" strike="noStrike" spc="-1">
              <a:latin typeface="Arial"/>
            </a:endParaRPr>
          </a:p>
        </p:txBody>
      </p:sp>
      <p:pic>
        <p:nvPicPr>
          <p:cNvPr id="126" name="Slika 125"/>
          <p:cNvPicPr/>
          <p:nvPr/>
        </p:nvPicPr>
        <p:blipFill>
          <a:blip r:embed="rId3"/>
          <a:stretch/>
        </p:blipFill>
        <p:spPr>
          <a:xfrm>
            <a:off x="0" y="0"/>
            <a:ext cx="4252320" cy="567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lika 126"/>
          <p:cNvPicPr/>
          <p:nvPr/>
        </p:nvPicPr>
        <p:blipFill>
          <a:blip r:embed="rId2"/>
          <a:stretch/>
        </p:blipFill>
        <p:spPr>
          <a:xfrm>
            <a:off x="180000" y="899640"/>
            <a:ext cx="3419640" cy="4560120"/>
          </a:xfrm>
          <a:prstGeom prst="rect">
            <a:avLst/>
          </a:prstGeom>
          <a:ln w="0">
            <a:noFill/>
          </a:ln>
        </p:spPr>
      </p:pic>
      <p:pic>
        <p:nvPicPr>
          <p:cNvPr id="128" name="Slika 127"/>
          <p:cNvPicPr/>
          <p:nvPr/>
        </p:nvPicPr>
        <p:blipFill>
          <a:blip r:embed="rId3"/>
          <a:stretch/>
        </p:blipFill>
        <p:spPr>
          <a:xfrm>
            <a:off x="6480360" y="900000"/>
            <a:ext cx="3419280" cy="4559760"/>
          </a:xfrm>
          <a:prstGeom prst="rect">
            <a:avLst/>
          </a:prstGeom>
          <a:ln w="0">
            <a:noFill/>
          </a:ln>
        </p:spPr>
      </p:pic>
      <p:pic>
        <p:nvPicPr>
          <p:cNvPr id="129" name="Slika 128"/>
          <p:cNvPicPr/>
          <p:nvPr/>
        </p:nvPicPr>
        <p:blipFill>
          <a:blip r:embed="rId4"/>
          <a:stretch/>
        </p:blipFill>
        <p:spPr>
          <a:xfrm>
            <a:off x="2880360" y="899640"/>
            <a:ext cx="3599280" cy="4559760"/>
          </a:xfrm>
          <a:prstGeom prst="rect">
            <a:avLst/>
          </a:prstGeom>
          <a:ln w="0">
            <a:noFill/>
          </a:ln>
        </p:spPr>
      </p:pic>
      <p:sp>
        <p:nvSpPr>
          <p:cNvPr id="130" name="Pravokutnik 129"/>
          <p:cNvSpPr/>
          <p:nvPr/>
        </p:nvSpPr>
        <p:spPr>
          <a:xfrm>
            <a:off x="900000" y="209160"/>
            <a:ext cx="8459640" cy="5104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  <a:effectLst>
            <a:outerShdw dist="101823" dir="2700000" rotWithShape="0">
              <a:srgbClr val="B2B2B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r-HR" sz="1500" b="1" strike="noStrike" spc="-1">
                <a:latin typeface="Times New Roman"/>
              </a:rPr>
              <a:t>Imali smo priliku ući i u kapelicu Svih Svetih te djeci ispričati priču o njezinoj dirljivoj prošlosti...</a:t>
            </a:r>
            <a:endParaRPr lang="hr-HR" sz="15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lika 130"/>
          <p:cNvPicPr/>
          <p:nvPr/>
        </p:nvPicPr>
        <p:blipFill>
          <a:blip r:embed="rId2"/>
          <a:stretch/>
        </p:blipFill>
        <p:spPr>
          <a:xfrm>
            <a:off x="1263600" y="-8640"/>
            <a:ext cx="7559280" cy="566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lika 131"/>
          <p:cNvPicPr/>
          <p:nvPr/>
        </p:nvPicPr>
        <p:blipFill>
          <a:blip r:embed="rId2"/>
          <a:stretch/>
        </p:blipFill>
        <p:spPr>
          <a:xfrm>
            <a:off x="1279800" y="14400"/>
            <a:ext cx="7560360" cy="5670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lika 132"/>
          <p:cNvPicPr/>
          <p:nvPr/>
        </p:nvPicPr>
        <p:blipFill>
          <a:blip r:embed="rId2"/>
          <a:stretch/>
        </p:blipFill>
        <p:spPr>
          <a:xfrm>
            <a:off x="0" y="0"/>
            <a:ext cx="4229640" cy="5669640"/>
          </a:xfrm>
          <a:prstGeom prst="rect">
            <a:avLst/>
          </a:prstGeom>
          <a:ln w="0">
            <a:noFill/>
          </a:ln>
        </p:spPr>
      </p:pic>
      <p:pic>
        <p:nvPicPr>
          <p:cNvPr id="134" name="Slika 133"/>
          <p:cNvPicPr/>
          <p:nvPr/>
        </p:nvPicPr>
        <p:blipFill>
          <a:blip r:embed="rId3"/>
          <a:stretch/>
        </p:blipFill>
        <p:spPr>
          <a:xfrm>
            <a:off x="3600000" y="0"/>
            <a:ext cx="4251960" cy="5669640"/>
          </a:xfrm>
          <a:prstGeom prst="rect">
            <a:avLst/>
          </a:prstGeom>
          <a:ln w="0">
            <a:noFill/>
          </a:ln>
        </p:spPr>
      </p:pic>
      <p:pic>
        <p:nvPicPr>
          <p:cNvPr id="135" name="Slika 134"/>
          <p:cNvPicPr/>
          <p:nvPr/>
        </p:nvPicPr>
        <p:blipFill>
          <a:blip r:embed="rId4"/>
          <a:stretch/>
        </p:blipFill>
        <p:spPr>
          <a:xfrm>
            <a:off x="6660000" y="0"/>
            <a:ext cx="4341600" cy="5669640"/>
          </a:xfrm>
          <a:prstGeom prst="rect">
            <a:avLst/>
          </a:prstGeom>
          <a:ln w="0">
            <a:noFill/>
          </a:ln>
        </p:spPr>
      </p:pic>
      <p:sp>
        <p:nvSpPr>
          <p:cNvPr id="136" name="Pravokutnik 135"/>
          <p:cNvSpPr/>
          <p:nvPr/>
        </p:nvSpPr>
        <p:spPr>
          <a:xfrm>
            <a:off x="936000" y="245520"/>
            <a:ext cx="8459640" cy="51048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  <a:effectLst>
            <a:outerShdw dist="101823" dir="2700000" rotWithShape="0">
              <a:srgbClr val="B2B2B2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hr-HR" sz="1500" b="1" strike="noStrike" spc="-1">
                <a:latin typeface="Times New Roman"/>
              </a:rPr>
              <a:t>                              Na povratku smo posjetili Crkvu sv. Nikole Tavelića u Banjevcima</a:t>
            </a:r>
            <a:endParaRPr lang="hr-HR" sz="15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148</Words>
  <Application>Microsoft Office PowerPoint</Application>
  <PresentationFormat>Prilagođeno</PresentationFormat>
  <Paragraphs>32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10</vt:i4>
      </vt:variant>
    </vt:vector>
  </HeadingPairs>
  <TitlesOfParts>
    <vt:vector size="17" baseType="lpstr">
      <vt:lpstr>Arial</vt:lpstr>
      <vt:lpstr>Symbol</vt:lpstr>
      <vt:lpstr>Times New Roman</vt:lpstr>
      <vt:lpstr>Wingdings</vt:lpstr>
      <vt:lpstr>Office Theme</vt:lpstr>
      <vt:lpstr>Office Theme</vt:lpstr>
      <vt:lpstr>Office Theme</vt:lpstr>
      <vt:lpstr>  Putovima kulturne baštine Općine Stankovci:  izlet na Kulu Budak i vidikovac Kamenjak  ”Dječji vrtić Stankovci”  9.travnja 2026. 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>admin.djecji3</cp:lastModifiedBy>
  <cp:revision>5</cp:revision>
  <dcterms:created xsi:type="dcterms:W3CDTF">2026-04-13T08:56:42Z</dcterms:created>
  <dcterms:modified xsi:type="dcterms:W3CDTF">2026-04-14T07:56:16Z</dcterms:modified>
  <dc:language>hr-HR</dc:language>
</cp:coreProperties>
</file>